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</p:sldMasterIdLst>
  <p:sldIdLst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048914"/>
      </p:ext>
    </p:extLst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967259"/>
      </p:ext>
    </p:extLst>
  </p:cSld>
  <p:clrMapOvr>
    <a:masterClrMapping/>
  </p:clrMapOvr>
  <p:transition>
    <p:zoom dir="in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820987"/>
      </p:ext>
    </p:extLst>
  </p:cSld>
  <p:clrMapOvr>
    <a:masterClrMapping/>
  </p:clrMapOvr>
  <p:transition>
    <p:zoom dir="in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947809"/>
      </p:ext>
    </p:extLst>
  </p:cSld>
  <p:clrMapOvr>
    <a:masterClrMapping/>
  </p:clrMapOvr>
  <p:transition>
    <p:zoom dir="in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5761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357817"/>
      </p:ext>
    </p:extLst>
  </p:cSld>
  <p:clrMapOvr>
    <a:masterClrMapping/>
  </p:clrMapOvr>
  <p:transition>
    <p:zoom dir="in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974397"/>
      </p:ext>
    </p:extLst>
  </p:cSld>
  <p:clrMapOvr>
    <a:masterClrMapping/>
  </p:clrMapOvr>
  <p:transition>
    <p:zoom dir="in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385490"/>
      </p:ext>
    </p:extLst>
  </p:cSld>
  <p:clrMapOvr>
    <a:masterClrMapping/>
  </p:clrMapOvr>
  <p:transition>
    <p:zoom dir="in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895044"/>
      </p:ext>
    </p:extLst>
  </p:cSld>
  <p:clrMapOvr>
    <a:masterClrMapping/>
  </p:clrMapOvr>
  <p:transition>
    <p:zoom dir="in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3819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405467"/>
      </p:ext>
    </p:extLst>
  </p:cSld>
  <p:clrMapOvr>
    <a:masterClrMapping/>
  </p:clrMapOvr>
  <p:transition>
    <p:zoom dir="in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024862"/>
      </p:ext>
    </p:extLst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494"/>
      </p:ext>
    </p:extLst>
  </p:cSld>
  <p:clrMapOvr>
    <a:masterClrMapping/>
  </p:clrMapOvr>
  <p:transition>
    <p:zoom dir="in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48366"/>
      </p:ext>
    </p:extLst>
  </p:cSld>
  <p:clrMapOvr>
    <a:masterClrMapping/>
  </p:clrMapOvr>
  <p:transition>
    <p:zoom dir="in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401045"/>
      </p:ext>
    </p:extLst>
  </p:cSld>
  <p:clrMapOvr>
    <a:masterClrMapping/>
  </p:clrMapOvr>
  <p:transition>
    <p:zoom dir="in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984864"/>
      </p:ext>
    </p:extLst>
  </p:cSld>
  <p:clrMapOvr>
    <a:masterClrMapping/>
  </p:clrMapOvr>
  <p:transition>
    <p:zoom dir="in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5859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76645"/>
      </p:ext>
    </p:extLst>
  </p:cSld>
  <p:clrMapOvr>
    <a:masterClrMapping/>
  </p:clrMapOvr>
  <p:transition>
    <p:zoom dir="in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79559"/>
      </p:ext>
    </p:extLst>
  </p:cSld>
  <p:clrMapOvr>
    <a:masterClrMapping/>
  </p:clrMapOvr>
  <p:transition>
    <p:zoom dir="in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910296"/>
      </p:ext>
    </p:extLst>
  </p:cSld>
  <p:clrMapOvr>
    <a:masterClrMapping/>
  </p:clrMapOvr>
  <p:transition>
    <p:zoom dir="in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698307"/>
      </p:ext>
    </p:extLst>
  </p:cSld>
  <p:clrMapOvr>
    <a:masterClrMapping/>
  </p:clrMapOvr>
  <p:transition>
    <p:zoom dir="in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6061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186103"/>
      </p:ext>
    </p:extLst>
  </p:cSld>
  <p:clrMapOvr>
    <a:masterClrMapping/>
  </p:clrMapOvr>
  <p:transition>
    <p:zoom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525193"/>
      </p:ext>
    </p:extLst>
  </p:cSld>
  <p:clrMapOvr>
    <a:masterClrMapping/>
  </p:clrMapOvr>
  <p:transition>
    <p:zoom dir="in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140602"/>
      </p:ext>
    </p:extLst>
  </p:cSld>
  <p:clrMapOvr>
    <a:masterClrMapping/>
  </p:clrMapOvr>
  <p:transition>
    <p:zoom dir="in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967002"/>
      </p:ext>
    </p:extLst>
  </p:cSld>
  <p:clrMapOvr>
    <a:masterClrMapping/>
  </p:clrMapOvr>
  <p:transition>
    <p:zoom dir="in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719380"/>
      </p:ext>
    </p:extLst>
  </p:cSld>
  <p:clrMapOvr>
    <a:masterClrMapping/>
  </p:clrMapOvr>
  <p:transition>
    <p:zoom dir="in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340390"/>
      </p:ext>
    </p:extLst>
  </p:cSld>
  <p:clrMapOvr>
    <a:masterClrMapping/>
  </p:clrMapOvr>
  <p:transition>
    <p:zoom dir="in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4036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907438"/>
      </p:ext>
    </p:extLst>
  </p:cSld>
  <p:clrMapOvr>
    <a:masterClrMapping/>
  </p:clrMapOvr>
  <p:transition>
    <p:zoom dir="in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663747"/>
      </p:ext>
    </p:extLst>
  </p:cSld>
  <p:clrMapOvr>
    <a:masterClrMapping/>
  </p:clrMapOvr>
  <p:transition>
    <p:zoom dir="in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791098"/>
      </p:ext>
    </p:extLst>
  </p:cSld>
  <p:clrMapOvr>
    <a:masterClrMapping/>
  </p:clrMapOvr>
  <p:transition>
    <p:zoom dir="in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878666"/>
      </p:ext>
    </p:extLst>
  </p:cSld>
  <p:clrMapOvr>
    <a:masterClrMapping/>
  </p:clrMapOvr>
  <p:transition>
    <p:zoom dir="in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3455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362239"/>
      </p:ext>
    </p:extLst>
  </p:cSld>
  <p:clrMapOvr>
    <a:masterClrMapping/>
  </p:clrMapOvr>
  <p:transition>
    <p:zoom dir="in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563849"/>
      </p:ext>
    </p:extLst>
  </p:cSld>
  <p:clrMapOvr>
    <a:masterClrMapping/>
  </p:clrMapOvr>
  <p:transition>
    <p:zoom dir="in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030793"/>
      </p:ext>
    </p:extLst>
  </p:cSld>
  <p:clrMapOvr>
    <a:masterClrMapping/>
  </p:clrMapOvr>
  <p:transition>
    <p:zoom dir="in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206271"/>
      </p:ext>
    </p:extLst>
  </p:cSld>
  <p:clrMapOvr>
    <a:masterClrMapping/>
  </p:clrMapOvr>
  <p:transition>
    <p:zoom dir="in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1958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604866"/>
      </p:ext>
    </p:extLst>
  </p:cSld>
  <p:clrMapOvr>
    <a:masterClrMapping/>
  </p:clrMapOvr>
  <p:transition>
    <p:zoom dir="in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449816"/>
      </p:ext>
    </p:extLst>
  </p:cSld>
  <p:clrMapOvr>
    <a:masterClrMapping/>
  </p:clrMapOvr>
  <p:transition>
    <p:zoom dir="in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970328"/>
      </p:ext>
    </p:extLst>
  </p:cSld>
  <p:clrMapOvr>
    <a:masterClrMapping/>
  </p:clrMapOvr>
  <p:transition>
    <p:zoom dir="in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632705"/>
      </p:ext>
    </p:extLst>
  </p:cSld>
  <p:clrMapOvr>
    <a:masterClrMapping/>
  </p:clrMapOvr>
  <p:transition>
    <p:zoom dir="in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6920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048945"/>
      </p:ext>
    </p:extLst>
  </p:cSld>
  <p:clrMapOvr>
    <a:masterClrMapping/>
  </p:clrMapOvr>
  <p:transition>
    <p:zoom dir="in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283960"/>
      </p:ext>
    </p:extLst>
  </p:cSld>
  <p:clrMapOvr>
    <a:masterClrMapping/>
  </p:clrMapOvr>
  <p:transition>
    <p:zoom dir="in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619331"/>
      </p:ext>
    </p:extLst>
  </p:cSld>
  <p:clrMapOvr>
    <a:masterClrMapping/>
  </p:clrMapOvr>
  <p:transition>
    <p:zoom dir="in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515342"/>
      </p:ext>
    </p:extLst>
  </p:cSld>
  <p:clrMapOvr>
    <a:masterClrMapping/>
  </p:clrMapOvr>
  <p:transition>
    <p:zoom dir="in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48561"/>
      </p:ext>
    </p:extLst>
  </p:cSld>
  <p:clrMapOvr>
    <a:masterClrMapping/>
  </p:clrMapOvr>
  <p:transition>
    <p:zoom dir="in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88174"/>
      </p:ext>
    </p:extLst>
  </p:cSld>
  <p:clrMapOvr>
    <a:masterClrMapping/>
  </p:clrMapOvr>
  <p:transition>
    <p:zoom dir="in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0511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604861"/>
      </p:ext>
    </p:extLst>
  </p:cSld>
  <p:clrMapOvr>
    <a:masterClrMapping/>
  </p:clrMapOvr>
  <p:transition>
    <p:zoom dir="in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326714"/>
      </p:ext>
    </p:extLst>
  </p:cSld>
  <p:clrMapOvr>
    <a:masterClrMapping/>
  </p:clrMapOvr>
  <p:transition>
    <p:zoom dir="in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21063"/>
      </p:ext>
    </p:extLst>
  </p:cSld>
  <p:clrMapOvr>
    <a:masterClrMapping/>
  </p:clrMapOvr>
  <p:transition>
    <p:zoom dir="in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429025"/>
      </p:ext>
    </p:extLst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9605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3683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762997"/>
      </p:ext>
    </p:extLst>
  </p:cSld>
  <p:clrMapOvr>
    <a:masterClrMapping/>
  </p:clrMapOvr>
  <p:transition>
    <p:zoom dir="in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151865"/>
      </p:ext>
    </p:extLst>
  </p:cSld>
  <p:clrMapOvr>
    <a:masterClrMapping/>
  </p:clrMapOvr>
  <p:transition>
    <p:zoom dir="in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571084"/>
      </p:ext>
    </p:extLst>
  </p:cSld>
  <p:clrMapOvr>
    <a:masterClrMapping/>
  </p:clrMapOvr>
  <p:transition>
    <p:zoom dir="in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914019"/>
      </p:ext>
    </p:extLst>
  </p:cSld>
  <p:clrMapOvr>
    <a:masterClrMapping/>
  </p:clrMapOvr>
  <p:transition>
    <p:zoom dir="in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310831"/>
      </p:ext>
    </p:extLst>
  </p:cSld>
  <p:clrMapOvr>
    <a:masterClrMapping/>
  </p:clrMapOvr>
  <p:transition>
    <p:zoom dir="in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14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678120"/>
      </p:ext>
    </p:extLst>
  </p:cSld>
  <p:clrMapOvr>
    <a:masterClrMapping/>
  </p:clrMapOvr>
  <p:transition>
    <p:zoom dir="in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129194"/>
      </p:ext>
    </p:extLst>
  </p:cSld>
  <p:clrMapOvr>
    <a:masterClrMapping/>
  </p:clrMapOvr>
  <p:transition>
    <p:zoom dir="in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091666"/>
      </p:ext>
    </p:extLst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40117"/>
      </p:ext>
    </p:extLst>
  </p:cSld>
  <p:clrMapOvr>
    <a:masterClrMapping/>
  </p:clrMapOvr>
  <p:transition>
    <p:zoom dir="in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783003"/>
      </p:ext>
    </p:extLst>
  </p:cSld>
  <p:clrMapOvr>
    <a:masterClrMapping/>
  </p:clrMapOvr>
  <p:transition>
    <p:zoom dir="in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8944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888471"/>
      </p:ext>
    </p:extLst>
  </p:cSld>
  <p:clrMapOvr>
    <a:masterClrMapping/>
  </p:clrMapOvr>
  <p:transition>
    <p:zoom dir="in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090338"/>
      </p:ext>
    </p:extLst>
  </p:cSld>
  <p:clrMapOvr>
    <a:masterClrMapping/>
  </p:clrMapOvr>
  <p:transition>
    <p:zoom dir="in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734556"/>
      </p:ext>
    </p:extLst>
  </p:cSld>
  <p:clrMapOvr>
    <a:masterClrMapping/>
  </p:clrMapOvr>
  <p:transition>
    <p:zoom dir="in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873807"/>
      </p:ext>
    </p:extLst>
  </p:cSld>
  <p:clrMapOvr>
    <a:masterClrMapping/>
  </p:clrMapOvr>
  <p:transition>
    <p:zoom dir="in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38366"/>
      </p:ext>
    </p:extLst>
  </p:cSld>
  <p:clrMapOvr>
    <a:masterClrMapping/>
  </p:clrMapOvr>
  <p:transition>
    <p:zoom dir="in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2279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215773"/>
      </p:ext>
    </p:extLst>
  </p:cSld>
  <p:clrMapOvr>
    <a:masterClrMapping/>
  </p:clrMapOvr>
  <p:transition>
    <p:zoom dir="in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868453"/>
      </p:ext>
    </p:extLst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696918"/>
      </p:ext>
    </p:extLst>
  </p:cSld>
  <p:clrMapOvr>
    <a:masterClrMapping/>
  </p:clrMapOvr>
  <p:transition>
    <p:zoom dir="in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906196"/>
      </p:ext>
    </p:extLst>
  </p:cSld>
  <p:clrMapOvr>
    <a:masterClrMapping/>
  </p:clrMapOvr>
  <p:transition>
    <p:zoom dir="in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728770"/>
      </p:ext>
    </p:extLst>
  </p:cSld>
  <p:clrMapOvr>
    <a:masterClrMapping/>
  </p:clrMapOvr>
  <p:transition>
    <p:zoom dir="in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2808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006008"/>
      </p:ext>
    </p:extLst>
  </p:cSld>
  <p:clrMapOvr>
    <a:masterClrMapping/>
  </p:clrMapOvr>
  <p:transition>
    <p:zoom dir="in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79037"/>
      </p:ext>
    </p:extLst>
  </p:cSld>
  <p:clrMapOvr>
    <a:masterClrMapping/>
  </p:clrMapOvr>
  <p:transition>
    <p:zoom dir="in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607887"/>
      </p:ext>
    </p:extLst>
  </p:cSld>
  <p:clrMapOvr>
    <a:masterClrMapping/>
  </p:clrMapOvr>
  <p:transition>
    <p:zoom dir="in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985825"/>
      </p:ext>
    </p:extLst>
  </p:cSld>
  <p:clrMapOvr>
    <a:masterClrMapping/>
  </p:clrMapOvr>
  <p:transition>
    <p:zoom dir="in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377271"/>
      </p:ext>
    </p:extLst>
  </p:cSld>
  <p:clrMapOvr>
    <a:masterClrMapping/>
  </p:clrMapOvr>
  <p:transition>
    <p:zoom dir="in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9278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61416"/>
      </p:ext>
    </p:extLst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027416"/>
      </p:ext>
    </p:extLst>
  </p:cSld>
  <p:clrMapOvr>
    <a:masterClrMapping/>
  </p:clrMapOvr>
  <p:transition>
    <p:zoom dir="in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740971"/>
      </p:ext>
    </p:extLst>
  </p:cSld>
  <p:clrMapOvr>
    <a:masterClrMapping/>
  </p:clrMapOvr>
  <p:transition>
    <p:zoom dir="in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017408"/>
      </p:ext>
    </p:extLst>
  </p:cSld>
  <p:clrMapOvr>
    <a:masterClrMapping/>
  </p:clrMapOvr>
  <p:transition>
    <p:zoom dir="in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083332"/>
      </p:ext>
    </p:extLst>
  </p:cSld>
  <p:clrMapOvr>
    <a:masterClrMapping/>
  </p:clrMapOvr>
  <p:transition>
    <p:zoom dir="in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1421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064909"/>
      </p:ext>
    </p:extLst>
  </p:cSld>
  <p:clrMapOvr>
    <a:masterClrMapping/>
  </p:clrMapOvr>
  <p:transition>
    <p:zoom dir="in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501800"/>
      </p:ext>
    </p:extLst>
  </p:cSld>
  <p:clrMapOvr>
    <a:masterClrMapping/>
  </p:clrMapOvr>
  <p:transition>
    <p:zoom dir="in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428262"/>
      </p:ext>
    </p:extLst>
  </p:cSld>
  <p:clrMapOvr>
    <a:masterClrMapping/>
  </p:clrMapOvr>
  <p:transition>
    <p:zoom dir="in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761763"/>
      </p:ext>
    </p:extLst>
  </p:cSld>
  <p:clrMapOvr>
    <a:masterClrMapping/>
  </p:clrMapOvr>
  <p:transition>
    <p:zoom dir="in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793774"/>
      </p:ext>
    </p:extLst>
  </p:cSld>
  <p:clrMapOvr>
    <a:masterClrMapping/>
  </p:clrMapOvr>
  <p:transition>
    <p:zoom dir="in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8140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438006"/>
      </p:ext>
    </p:extLst>
  </p:cSld>
  <p:clrMapOvr>
    <a:masterClrMapping/>
  </p:clrMapOvr>
  <p:transition>
    <p:zoom dir="in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191255"/>
      </p:ext>
    </p:extLst>
  </p:cSld>
  <p:clrMapOvr>
    <a:masterClrMapping/>
  </p:clrMapOvr>
  <p:transition>
    <p:zoom dir="in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542102"/>
      </p:ext>
    </p:extLst>
  </p:cSld>
  <p:clrMapOvr>
    <a:masterClrMapping/>
  </p:clrMapOvr>
  <p:transition>
    <p:zoom dir="in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487205"/>
      </p:ext>
    </p:extLst>
  </p:cSld>
  <p:clrMapOvr>
    <a:masterClrMapping/>
  </p:clrMapOvr>
  <p:transition>
    <p:zoom dir="in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096145"/>
      </p:ext>
    </p:extLst>
  </p:cSld>
  <p:clrMapOvr>
    <a:masterClrMapping/>
  </p:clrMapOvr>
  <p:transition>
    <p:zoom dir="in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2331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5342"/>
      </p:ext>
    </p:extLst>
  </p:cSld>
  <p:clrMapOvr>
    <a:masterClrMapping/>
  </p:clrMapOvr>
  <p:transition>
    <p:zoom dir="in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849085"/>
      </p:ext>
    </p:extLst>
  </p:cSld>
  <p:clrMapOvr>
    <a:masterClrMapping/>
  </p:clrMapOvr>
  <p:transition>
    <p:zoom dir="in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015663"/>
      </p:ext>
    </p:extLst>
  </p:cSld>
  <p:clrMapOvr>
    <a:masterClrMapping/>
  </p:clrMapOvr>
  <p:transition>
    <p:zoom dir="in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544738"/>
      </p:ext>
    </p:extLst>
  </p:cSld>
  <p:clrMapOvr>
    <a:masterClrMapping/>
  </p:clrMapOvr>
  <p:transition>
    <p:zoom dir="in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221266"/>
      </p:ext>
    </p:extLst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824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719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230430"/>
      </p:ext>
    </p:extLst>
  </p:cSld>
  <p:clrMapOvr>
    <a:masterClrMapping/>
  </p:clrMapOvr>
  <p:transition>
    <p:zoom dir="in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253554"/>
      </p:ext>
    </p:extLst>
  </p:cSld>
  <p:clrMapOvr>
    <a:masterClrMapping/>
  </p:clrMapOvr>
  <p:transition>
    <p:zoom dir="in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550577"/>
      </p:ext>
    </p:extLst>
  </p:cSld>
  <p:clrMapOvr>
    <a:masterClrMapping/>
  </p:clrMapOvr>
  <p:transition>
    <p:zoom dir="in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18517"/>
      </p:ext>
    </p:extLst>
  </p:cSld>
  <p:clrMapOvr>
    <a:masterClrMapping/>
  </p:clrMapOvr>
  <p:transition>
    <p:zoom dir="in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3250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03017"/>
      </p:ext>
    </p:extLst>
  </p:cSld>
  <p:clrMapOvr>
    <a:masterClrMapping/>
  </p:clrMapOvr>
  <p:transition>
    <p:zoom dir="in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398908"/>
      </p:ext>
    </p:extLst>
  </p:cSld>
  <p:clrMapOvr>
    <a:masterClrMapping/>
  </p:clrMapOvr>
  <p:transition>
    <p:zoom dir="in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110429"/>
      </p:ext>
    </p:extLst>
  </p:cSld>
  <p:clrMapOvr>
    <a:masterClrMapping/>
  </p:clrMapOvr>
  <p:transition>
    <p:zoom dir="in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489179"/>
      </p:ext>
    </p:extLst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268885"/>
      </p:ext>
    </p:extLst>
  </p:cSld>
  <p:clrMapOvr>
    <a:masterClrMapping/>
  </p:clrMapOvr>
  <p:transition>
    <p:zoom dir="in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906717"/>
      </p:ext>
    </p:extLst>
  </p:cSld>
  <p:clrMapOvr>
    <a:masterClrMapping/>
  </p:clrMapOvr>
  <p:transition>
    <p:zoom dir="in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333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816674"/>
      </p:ext>
    </p:extLst>
  </p:cSld>
  <p:clrMapOvr>
    <a:masterClrMapping/>
  </p:clrMapOvr>
  <p:transition>
    <p:zoom dir="in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239564"/>
      </p:ext>
    </p:extLst>
  </p:cSld>
  <p:clrMapOvr>
    <a:masterClrMapping/>
  </p:clrMapOvr>
  <p:transition>
    <p:zoom dir="in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52094"/>
      </p:ext>
    </p:extLst>
  </p:cSld>
  <p:clrMapOvr>
    <a:masterClrMapping/>
  </p:clrMapOvr>
  <p:transition>
    <p:zoom dir="in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945721"/>
      </p:ext>
    </p:extLst>
  </p:cSld>
  <p:clrMapOvr>
    <a:masterClrMapping/>
  </p:clrMapOvr>
  <p:transition>
    <p:zoom dir="in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8272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298587"/>
      </p:ext>
    </p:extLst>
  </p:cSld>
  <p:clrMapOvr>
    <a:masterClrMapping/>
  </p:clrMapOvr>
  <p:transition>
    <p:zoom dir="in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138913"/>
      </p:ext>
    </p:extLst>
  </p:cSld>
  <p:clrMapOvr>
    <a:masterClrMapping/>
  </p:clrMapOvr>
  <p:transition>
    <p:zoom dir="in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96679"/>
      </p:ext>
    </p:extLst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400997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017097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61917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515290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97580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798590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355347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053797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802878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108281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355953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F4A193D-3BDC-43F8-A0DE-4F9EBD3DD5A4}" type="datetimeFigureOut">
              <a:rPr lang="ru-RU" smtClean="0">
                <a:solidFill>
                  <a:srgbClr val="4E5B6F">
                    <a:tint val="60000"/>
                    <a:satMod val="155000"/>
                  </a:srgbClr>
                </a:solidFill>
              </a:rPr>
              <a:pPr/>
              <a:t>04.05.2018</a:t>
            </a:fld>
            <a:endParaRPr lang="ru-RU">
              <a:solidFill>
                <a:srgbClr val="4E5B6F">
                  <a:tint val="60000"/>
                  <a:satMod val="155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C74B0C7-ED6E-4C94-8D25-DBDE120C9A91}" type="slidenum">
              <a:rPr lang="ru-RU" smtClean="0">
                <a:solidFill>
                  <a:srgbClr val="D6ECF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6ECFF">
                  <a:shade val="90000"/>
                </a:srgbClr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059949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zoom dir="in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285728"/>
            <a:ext cx="8858311" cy="642942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18418" y="357166"/>
            <a:ext cx="770717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24500" cmpd="dbl">
                  <a:solidFill>
                    <a:srgbClr val="EA157A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EA157A">
                        <a:tint val="10000"/>
                        <a:satMod val="155000"/>
                      </a:srgbClr>
                    </a:gs>
                    <a:gs pos="60000">
                      <a:srgbClr val="EA157A">
                        <a:tint val="30000"/>
                        <a:satMod val="155000"/>
                      </a:srgbClr>
                    </a:gs>
                    <a:gs pos="100000">
                      <a:srgbClr val="EA157A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Сталинградская битва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597" y="4214818"/>
            <a:ext cx="34290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1200000" lon="1200000" rev="1200000"/>
              </a:camera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EA157A">
                        <a:satMod val="155000"/>
                      </a:srgbClr>
                    </a:gs>
                    <a:gs pos="100000">
                      <a:srgbClr val="EA157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200 дней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3929065"/>
            <a:ext cx="3857620" cy="923330"/>
          </a:xfrm>
          <a:prstGeom prst="rect">
            <a:avLst/>
          </a:prstGeom>
          <a:noFill/>
          <a:scene3d>
            <a:camera prst="orthographicFront">
              <a:rot lat="1213837" lon="1593113" rev="248320"/>
            </a:camera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EA157A">
                        <a:satMod val="155000"/>
                      </a:srgbClr>
                    </a:gs>
                    <a:gs pos="100000">
                      <a:srgbClr val="EA157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200 ночей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7348003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одержимое 14"/>
          <p:cNvSpPr>
            <a:spLocks noGrp="1"/>
          </p:cNvSpPr>
          <p:nvPr>
            <p:ph idx="4294967295"/>
          </p:nvPr>
        </p:nvSpPr>
        <p:spPr>
          <a:xfrm>
            <a:off x="285720" y="1646238"/>
            <a:ext cx="3643338" cy="452596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07904" y="428604"/>
            <a:ext cx="50075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696633" lon="20771816" rev="20536178"/>
              </a:camera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EA157A">
                        <a:satMod val="155000"/>
                      </a:srgbClr>
                    </a:gs>
                    <a:gs pos="100000">
                      <a:srgbClr val="EA157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1943-й</a:t>
            </a:r>
          </a:p>
        </p:txBody>
      </p:sp>
      <p:pic>
        <p:nvPicPr>
          <p:cNvPr id="18" name="Рисунок 17" descr="images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64816"/>
            <a:ext cx="8535892" cy="473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807782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274"/>
            <a:ext cx="7992888" cy="6516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34944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-78750"/>
            <a:ext cx="8280919" cy="6721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2074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idx="4294967295"/>
          </p:nvPr>
        </p:nvSpPr>
        <p:spPr>
          <a:xfrm>
            <a:off x="899592" y="535774"/>
            <a:ext cx="3324473" cy="578645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2" name="Рисунок 11" descr="центр 2ф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500042"/>
            <a:ext cx="8318118" cy="478634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827584" y="5357826"/>
            <a:ext cx="803069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EA157A">
                        <a:satMod val="155000"/>
                      </a:srgbClr>
                    </a:gs>
                    <a:gs pos="100000">
                      <a:srgbClr val="EA157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февраля 1943 г.</a:t>
            </a:r>
          </a:p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EA157A">
                        <a:satMod val="155000"/>
                      </a:srgbClr>
                    </a:gs>
                    <a:gs pos="100000">
                      <a:srgbClr val="EA157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Центр Сталинграда</a:t>
            </a:r>
          </a:p>
        </p:txBody>
      </p:sp>
    </p:spTree>
    <p:extLst>
      <p:ext uri="{BB962C8B-B14F-4D97-AF65-F5344CB8AC3E}">
        <p14:creationId xmlns:p14="http://schemas.microsoft.com/office/powerpoint/2010/main" val="3582474448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642323" y="214290"/>
            <a:ext cx="58593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4500" cmpd="dbl">
                  <a:solidFill>
                    <a:srgbClr val="EA157A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EA157A">
                        <a:tint val="10000"/>
                        <a:satMod val="155000"/>
                      </a:srgbClr>
                    </a:gs>
                    <a:gs pos="60000">
                      <a:srgbClr val="EA157A">
                        <a:tint val="30000"/>
                        <a:satMod val="155000"/>
                      </a:srgbClr>
                    </a:gs>
                    <a:gs pos="100000">
                      <a:srgbClr val="EA157A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Солдаты Победы</a:t>
            </a:r>
          </a:p>
        </p:txBody>
      </p:sp>
      <p:pic>
        <p:nvPicPr>
          <p:cNvPr id="10" name="Рисунок 9" descr="21498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8715436" cy="51524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00935477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50px-Bundesarchiv_Bild_183-W0506-316,_Russland,_Kampf_um_Stalingrad,_Siegesflag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428604"/>
            <a:ext cx="7429552" cy="47863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85852" y="5572140"/>
            <a:ext cx="6572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Флаг над освобождённым городом,            Сталинград, 1943 год</a:t>
            </a:r>
          </a:p>
        </p:txBody>
      </p:sp>
    </p:spTree>
    <p:extLst>
      <p:ext uri="{BB962C8B-B14F-4D97-AF65-F5344CB8AC3E}">
        <p14:creationId xmlns:p14="http://schemas.microsoft.com/office/powerpoint/2010/main" val="744811119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53536"/>
            <a:ext cx="8401080" cy="1143000"/>
          </a:xfrm>
        </p:spPr>
        <p:txBody>
          <a:bodyPr>
            <a:normAutofit fontScale="90000"/>
            <a:scene3d>
              <a:camera prst="orthographicFront">
                <a:rot lat="0" lon="21299988" rev="21299999"/>
              </a:camera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Сталинград в августе 1942-го…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Содержимое 9" descr="45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5536" y="1556792"/>
            <a:ext cx="8431088" cy="5007975"/>
          </a:xfrm>
        </p:spPr>
      </p:pic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4686283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497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852785"/>
            <a:ext cx="8715436" cy="515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415475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331640" y="214290"/>
            <a:ext cx="7563416" cy="1071570"/>
          </a:xfrm>
        </p:spPr>
        <p:txBody>
          <a:bodyPr>
            <a:noAutofit/>
            <a:scene3d>
              <a:camera prst="orthographicFront">
                <a:rot lat="2110227" lon="1787503" rev="557751"/>
              </a:camera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Сентябрь  1942-го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2"/>
          </p:nvPr>
        </p:nvSpPr>
        <p:spPr>
          <a:xfrm>
            <a:off x="4929190" y="1071546"/>
            <a:ext cx="3931920" cy="1066800"/>
          </a:xfrm>
        </p:spPr>
        <p:txBody>
          <a:bodyPr>
            <a:scene3d>
              <a:camera prst="orthographicFront">
                <a:rot lat="0" lon="0" rev="20999999"/>
              </a:camera>
              <a:lightRig rig="threePt" dir="t"/>
            </a:scene3d>
          </a:bodyPr>
          <a:lstStyle/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228600" y="1571612"/>
            <a:ext cx="4772028" cy="4615828"/>
          </a:xfrm>
        </p:spPr>
        <p:txBody>
          <a:bodyPr>
            <a:normAutofit/>
          </a:bodyPr>
          <a:lstStyle/>
          <a:p>
            <a:pPr lvl="3"/>
            <a:endParaRPr lang="ru-RU" dirty="0"/>
          </a:p>
        </p:txBody>
      </p:sp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583210"/>
            <a:ext cx="8517964" cy="51881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5810047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00"/>
                            </p:stCondLst>
                            <p:childTnLst>
                              <p:par>
                                <p:cTn id="11" presetID="21" presetClass="entr" presetSubtype="3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idx="4294967295"/>
          </p:nvPr>
        </p:nvSpPr>
        <p:spPr>
          <a:xfrm>
            <a:off x="914400" y="381000"/>
            <a:ext cx="8229600" cy="220980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21497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715436" cy="628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30098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497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500042"/>
            <a:ext cx="8715436" cy="592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057233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IHMcV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2851"/>
            <a:ext cx="8750206" cy="651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74360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1357298"/>
            <a:ext cx="7072362" cy="52864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000233" y="285728"/>
            <a:ext cx="48594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EA157A">
                        <a:satMod val="155000"/>
                      </a:srgbClr>
                    </a:gs>
                    <a:gs pos="100000">
                      <a:srgbClr val="EA157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  Павлова</a:t>
            </a:r>
          </a:p>
        </p:txBody>
      </p:sp>
      <p:pic>
        <p:nvPicPr>
          <p:cNvPr id="11" name="Рисунок 10" descr="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1357298"/>
            <a:ext cx="7072362" cy="52149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9779665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3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357562"/>
            <a:ext cx="3500462" cy="3214710"/>
          </a:xfrm>
          <a:prstGeom prst="rect">
            <a:avLst/>
          </a:prstGeom>
        </p:spPr>
      </p:pic>
      <p:pic>
        <p:nvPicPr>
          <p:cNvPr id="5" name="Рисунок 4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28604"/>
            <a:ext cx="3491437" cy="2857520"/>
          </a:xfrm>
          <a:prstGeom prst="rect">
            <a:avLst/>
          </a:prstGeom>
        </p:spPr>
      </p:pic>
      <p:pic>
        <p:nvPicPr>
          <p:cNvPr id="8" name="Рисунок 7" descr="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357166"/>
            <a:ext cx="5000660" cy="614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395876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7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|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34</Words>
  <Application>Microsoft Office PowerPoint</Application>
  <PresentationFormat>Экран (4:3)</PresentationFormat>
  <Paragraphs>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Литейная</vt:lpstr>
      <vt:lpstr>1_Литейная</vt:lpstr>
      <vt:lpstr>2_Литейная</vt:lpstr>
      <vt:lpstr>3_Литейная</vt:lpstr>
      <vt:lpstr>4_Литейная</vt:lpstr>
      <vt:lpstr>5_Литейная</vt:lpstr>
      <vt:lpstr>6_Литейная</vt:lpstr>
      <vt:lpstr>7_Литейная</vt:lpstr>
      <vt:lpstr>8_Литейная</vt:lpstr>
      <vt:lpstr>9_Литейная</vt:lpstr>
      <vt:lpstr>10_Литейная</vt:lpstr>
      <vt:lpstr>11_Литейная</vt:lpstr>
      <vt:lpstr>Презентация PowerPoint</vt:lpstr>
      <vt:lpstr>Сталинград в августе 1942-го…</vt:lpstr>
      <vt:lpstr>Презентация PowerPoint</vt:lpstr>
      <vt:lpstr>Сентябрь  1942-го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</dc:creator>
  <cp:lastModifiedBy>Юрий</cp:lastModifiedBy>
  <cp:revision>4</cp:revision>
  <dcterms:created xsi:type="dcterms:W3CDTF">2018-04-14T16:01:44Z</dcterms:created>
  <dcterms:modified xsi:type="dcterms:W3CDTF">2018-05-04T17:46:42Z</dcterms:modified>
</cp:coreProperties>
</file>